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3" r:id="rId16"/>
    <p:sldId id="274" r:id="rId17"/>
    <p:sldId id="270" r:id="rId18"/>
    <p:sldId id="275" r:id="rId19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13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-600" y="-90"/>
      </p:cViewPr>
      <p:guideLst>
        <p:guide orient="horz" pos="1036"/>
        <p:guide pos="1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3CEF-769A-4390-A626-DF925D16F21C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8121-A824-4C39-B016-1F72EAA9F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019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3CEF-769A-4390-A626-DF925D16F21C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8121-A824-4C39-B016-1F72EAA9F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048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3CEF-769A-4390-A626-DF925D16F21C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8121-A824-4C39-B016-1F72EAA9F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438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3CEF-769A-4390-A626-DF925D16F21C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8121-A824-4C39-B016-1F72EAA9F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238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3CEF-769A-4390-A626-DF925D16F21C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8121-A824-4C39-B016-1F72EAA9F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454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3CEF-769A-4390-A626-DF925D16F21C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8121-A824-4C39-B016-1F72EAA9F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782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3CEF-769A-4390-A626-DF925D16F21C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8121-A824-4C39-B016-1F72EAA9F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470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3CEF-769A-4390-A626-DF925D16F21C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8121-A824-4C39-B016-1F72EAA9F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067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3CEF-769A-4390-A626-DF925D16F21C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8121-A824-4C39-B016-1F72EAA9F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046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3CEF-769A-4390-A626-DF925D16F21C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8121-A824-4C39-B016-1F72EAA9F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337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3CEF-769A-4390-A626-DF925D16F21C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8121-A824-4C39-B016-1F72EAA9F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509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93CEF-769A-4390-A626-DF925D16F21C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08121-A824-4C39-B016-1F72EAA9F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648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k7uslJ5IcL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obeda.fedcdo.ru/wp-content/themes/pobeda/video/prikazano_vigit.mp4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9.png"/><Relationship Id="rId4" Type="http://schemas.microsoft.com/office/2007/relationships/media" Target="../media/media4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3.mp3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2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3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3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3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neni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53113" cy="3290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82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734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43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/>
          </p:cNvPr>
          <p:cNvSpPr/>
          <p:nvPr/>
        </p:nvSpPr>
        <p:spPr>
          <a:xfrm>
            <a:off x="66583" y="79899"/>
            <a:ext cx="2157273" cy="359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19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1322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sp>
        <p:nvSpPr>
          <p:cNvPr id="2" name="Прямоугольник 1">
            <a:hlinkClick r:id="rId3"/>
          </p:cNvPr>
          <p:cNvSpPr/>
          <p:nvPr/>
        </p:nvSpPr>
        <p:spPr>
          <a:xfrm>
            <a:off x="3855308" y="2813222"/>
            <a:ext cx="1861751" cy="337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23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646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4" name="Левитан - О полном снятии блокады - Левитан - О полном снятии блокады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25" y="2500183"/>
            <a:ext cx="235980" cy="2359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313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3" name="Минута молчания - Метроном.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81" y="2893673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507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820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46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4" name="golos Levitan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249" y="2839283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346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3" name="svishenna voyn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041" y="2938508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477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717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3" name="Минута молчания - Метроном.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81" y="2893673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931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4" name="Минута молчания - Метроном.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81" y="2893673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10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4" name="Минута молчания - Метроном.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81" y="2591392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778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4" name="Минута молчания - Метроном.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036" y="2342010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50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0</Words>
  <Application>Microsoft Office PowerPoint</Application>
  <PresentationFormat>Произвольный</PresentationFormat>
  <Paragraphs>0</Paragraphs>
  <Slides>18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Smoxt</dc:creator>
  <cp:lastModifiedBy>Admin</cp:lastModifiedBy>
  <cp:revision>10</cp:revision>
  <dcterms:created xsi:type="dcterms:W3CDTF">2021-04-29T19:49:37Z</dcterms:created>
  <dcterms:modified xsi:type="dcterms:W3CDTF">2022-05-10T18:01:35Z</dcterms:modified>
</cp:coreProperties>
</file>